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0" autoAdjust="0"/>
    <p:restoredTop sz="94751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C2AA67-202D-4769-BB8F-F249E280E9D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455C93-9444-4E3A-91F3-F3209AA54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hyperlink" Target="mailto:chalsey@tcl.edu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l.edu/LRC/lrcmai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hyperlink" Target="http://www.tcl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halsey@tcl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5" Type="http://schemas.openxmlformats.org/officeDocument/2006/relationships/image" Target="../media/image37.png"/><Relationship Id="rId4" Type="http://schemas.openxmlformats.org/officeDocument/2006/relationships/hyperlink" Target="mailto:NRLibn@tcl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halsey@tcl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l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Resources Center</a:t>
            </a:r>
          </a:p>
          <a:p>
            <a:r>
              <a:rPr lang="en-US" dirty="0" smtClean="0"/>
              <a:t>Online Orientation</a:t>
            </a:r>
            <a:endParaRPr lang="en-US" dirty="0"/>
          </a:p>
        </p:txBody>
      </p:sp>
      <p:pic>
        <p:nvPicPr>
          <p:cNvPr id="4" name="Picture 3" descr="Cin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657600"/>
            <a:ext cx="1400000" cy="1986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4953000"/>
            <a:ext cx="2814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Cindy L. Halsey, MLIS</a:t>
            </a:r>
          </a:p>
          <a:p>
            <a:r>
              <a:rPr lang="en-US" dirty="0" smtClean="0"/>
              <a:t>Interim Head Librarian</a:t>
            </a:r>
          </a:p>
          <a:p>
            <a:r>
              <a:rPr lang="en-US" dirty="0" smtClean="0">
                <a:hlinkClick r:id="rId6"/>
              </a:rPr>
              <a:t>chalsey@tcl.edu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~PP2227.WAV">
            <a:hlinkClick r:id="" action="ppaction://media"/>
          </p:cNvPr>
          <p:cNvPicPr>
            <a:picLocks noRot="1" noChangeAspect="1"/>
          </p:cNvPicPr>
          <p:nvPr>
            <a:wavAudioFile r:embed="rId2" name="~PP2227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00">
    <p:sndAc>
      <p:stSnd>
        <p:snd r:embed="rId4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drop down and select Tech College of the Lowcountry.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944.WAV">
            <a:hlinkClick r:id="" action="ppaction://media"/>
          </p:cNvPr>
          <p:cNvPicPr>
            <a:picLocks noRot="1" noChangeAspect="1"/>
          </p:cNvPicPr>
          <p:nvPr>
            <a:wavAudioFile r:embed="rId1" name="~PP1944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Type in your name and enter the 14 digit barcode (no spaces) located on the back of your TCL ID.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881.WAV">
            <a:hlinkClick r:id="" action="ppaction://media"/>
          </p:cNvPr>
          <p:cNvPicPr>
            <a:picLocks noRot="1" noChangeAspect="1"/>
          </p:cNvPicPr>
          <p:nvPr>
            <a:wavAudioFile r:embed="rId1" name="~PP88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Pascal books check out for 6 weeks but do not renew.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screen will inform you of a successful request. A LRC staff member will contact you by telephone and/or email to let you know when your book arrives. If you want the book sent to our </a:t>
            </a:r>
            <a:r>
              <a:rPr lang="en-US" dirty="0" err="1" smtClean="0"/>
              <a:t>Mungin</a:t>
            </a:r>
            <a:r>
              <a:rPr lang="en-US" dirty="0" smtClean="0"/>
              <a:t> or New River campus, communicate that to the LRC staff member.</a:t>
            </a:r>
            <a:endParaRPr lang="en-US" dirty="0"/>
          </a:p>
        </p:txBody>
      </p:sp>
      <p:pic>
        <p:nvPicPr>
          <p:cNvPr id="5" name="~PP6.WAV">
            <a:hlinkClick r:id="" action="ppaction://media"/>
          </p:cNvPr>
          <p:cNvPicPr>
            <a:picLocks noRot="1" noChangeAspect="1"/>
          </p:cNvPicPr>
          <p:nvPr>
            <a:wavAudioFile r:embed="rId1" name="~PP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Books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423.WAV">
            <a:hlinkClick r:id="" action="ppaction://media"/>
          </p:cNvPr>
          <p:cNvPicPr>
            <a:picLocks noRot="1" noChangeAspect="1"/>
          </p:cNvPicPr>
          <p:nvPr>
            <a:wavAudioFile r:embed="rId1" name="~PP42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Books are full-text and keyword searchable.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books are available 24/7 on and off campus. If you are off campus, you will be prompted to enter a password. The password is your 14 digit barcode located on the back of your TCL ID. Do not enter spaces when typing in your barcode.</a:t>
            </a:r>
            <a:endParaRPr lang="en-US" dirty="0"/>
          </a:p>
        </p:txBody>
      </p:sp>
      <p:pic>
        <p:nvPicPr>
          <p:cNvPr id="5" name="~PP115.WAV">
            <a:hlinkClick r:id="" action="ppaction://media"/>
          </p:cNvPr>
          <p:cNvPicPr>
            <a:picLocks noRot="1" noChangeAspect="1"/>
          </p:cNvPicPr>
          <p:nvPr>
            <a:wavAudioFile r:embed="rId1" name="~PP11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Find a book, click view this book, and the best feature…e-books are keyword searchable!</a:t>
            </a:r>
            <a:endParaRPr lang="en-US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907.WAV">
            <a:hlinkClick r:id="" action="ppaction://media"/>
          </p:cNvPr>
          <p:cNvPicPr>
            <a:picLocks noRot="1" noChangeAspect="1"/>
          </p:cNvPicPr>
          <p:nvPr>
            <a:wavAudioFile r:embed="rId1" name="~PP90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Find specific information using the keyword search feature. All pages that contain your keyword are just a click away.</a:t>
            </a:r>
            <a:endParaRPr lang="en-US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48.WAV">
            <a:hlinkClick r:id="" action="ppaction://media"/>
          </p:cNvPr>
          <p:cNvPicPr>
            <a:picLocks noRot="1" noChangeAspect="1"/>
          </p:cNvPicPr>
          <p:nvPr>
            <a:wavAudioFile r:embed="rId1" name="~PP4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Resources Center subscription databases.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Databases contain previously published articles printed in newspapers, magazines, and/or scholarly publications. Use the databases to find peer-reviewed articles.</a:t>
            </a:r>
          </a:p>
          <a:p>
            <a:endParaRPr lang="en-US" dirty="0"/>
          </a:p>
        </p:txBody>
      </p:sp>
      <p:pic>
        <p:nvPicPr>
          <p:cNvPr id="5" name="~PP3407.WAV">
            <a:hlinkClick r:id="" action="ppaction://media"/>
          </p:cNvPr>
          <p:cNvPicPr>
            <a:picLocks noRot="1" noChangeAspect="1"/>
          </p:cNvPicPr>
          <p:nvPr>
            <a:wavAudioFile r:embed="rId1" name="~PP340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Select databases according to information needed. For example, if looking for biographical information, search Biography Resource Center.</a:t>
            </a:r>
            <a:endParaRPr lang="en-US" sz="1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532.WAV">
            <a:hlinkClick r:id="" action="ppaction://media"/>
          </p:cNvPr>
          <p:cNvPicPr>
            <a:picLocks noRot="1" noChangeAspect="1"/>
          </p:cNvPicPr>
          <p:nvPr>
            <a:wavAudioFile r:embed="rId1" name="~PP153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Expanded Academic ASAP advanced search feature, check mark full-text and peer-reviewed limiter boxes.</a:t>
            </a:r>
            <a:endParaRPr lang="en-US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087.WAV">
            <a:hlinkClick r:id="" action="ppaction://media"/>
          </p:cNvPr>
          <p:cNvPicPr>
            <a:picLocks noRot="1" noChangeAspect="1"/>
          </p:cNvPicPr>
          <p:nvPr>
            <a:wavAudioFile r:embed="rId1" name="~PP108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777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LRC website </a:t>
            </a:r>
            <a:r>
              <a:rPr lang="en-US" dirty="0" smtClean="0">
                <a:hlinkClick r:id="rId3"/>
              </a:rPr>
              <a:t>www.tcl.edu/LRC/lrcmain.html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hlinkClick r:id="rId4"/>
            </a:endParaRPr>
          </a:p>
          <a:p>
            <a:pPr>
              <a:buNone/>
            </a:pPr>
            <a:r>
              <a:rPr lang="en-US" dirty="0" smtClean="0">
                <a:hlinkClick r:id="rId4"/>
              </a:rPr>
              <a:t>www.tcl.edu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Click on the library link or enter the LRC web address to: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600" dirty="0" smtClean="0"/>
              <a:t>Find</a:t>
            </a:r>
          </a:p>
          <a:p>
            <a:r>
              <a:rPr lang="en-US" sz="1600" dirty="0" smtClean="0"/>
              <a:t>Locate</a:t>
            </a:r>
          </a:p>
          <a:p>
            <a:r>
              <a:rPr lang="en-US" sz="1600" dirty="0" smtClean="0"/>
              <a:t>Research</a:t>
            </a:r>
          </a:p>
          <a:p>
            <a:r>
              <a:rPr lang="en-US" sz="1600" dirty="0" smtClean="0"/>
              <a:t>Evaluate</a:t>
            </a:r>
          </a:p>
          <a:p>
            <a:r>
              <a:rPr lang="en-US" sz="1600" dirty="0" smtClean="0"/>
              <a:t>Determine</a:t>
            </a:r>
          </a:p>
          <a:p>
            <a:r>
              <a:rPr lang="en-US" sz="1600" dirty="0" smtClean="0"/>
              <a:t>Choose</a:t>
            </a:r>
          </a:p>
          <a:p>
            <a:r>
              <a:rPr lang="en-US" sz="1600" dirty="0" smtClean="0"/>
              <a:t>Select</a:t>
            </a:r>
          </a:p>
          <a:p>
            <a:r>
              <a:rPr lang="en-US" sz="1600" dirty="0" smtClean="0"/>
              <a:t>SEARCH</a:t>
            </a:r>
          </a:p>
          <a:p>
            <a:endParaRPr lang="en-US" dirty="0"/>
          </a:p>
        </p:txBody>
      </p:sp>
      <p:pic>
        <p:nvPicPr>
          <p:cNvPr id="5" name="~PP1080.WAV">
            <a:hlinkClick r:id="" action="ppaction://media"/>
          </p:cNvPr>
          <p:cNvPicPr>
            <a:picLocks noRot="1" noChangeAspect="1"/>
          </p:cNvPicPr>
          <p:nvPr>
            <a:wavAudioFile r:embed="rId1" name="~PP108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Results are in date order with most recent articles listed first. Article 16 is from a “Nursing” journal.</a:t>
            </a:r>
            <a:endParaRPr lang="en-US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600.WAV">
            <a:hlinkClick r:id="" action="ppaction://media"/>
          </p:cNvPr>
          <p:cNvPicPr>
            <a:picLocks noRot="1" noChangeAspect="1"/>
          </p:cNvPicPr>
          <p:nvPr>
            <a:wavAudioFile r:embed="rId1" name="~PP60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LRC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LRC, main campus:</a:t>
            </a:r>
          </a:p>
          <a:p>
            <a:pPr lvl="1"/>
            <a:r>
              <a:rPr lang="en-US" sz="1600" dirty="0" smtClean="0"/>
              <a:t>Telephone:843-525-8304		Hours: Monday-Thursday</a:t>
            </a:r>
          </a:p>
          <a:p>
            <a:pPr lvl="1"/>
            <a:r>
              <a:rPr lang="en-US" sz="1600" dirty="0" smtClean="0"/>
              <a:t>921 </a:t>
            </a:r>
            <a:r>
              <a:rPr lang="en-US" sz="1600" dirty="0" err="1" smtClean="0"/>
              <a:t>Ribaut</a:t>
            </a:r>
            <a:r>
              <a:rPr lang="en-US" sz="1600" dirty="0" smtClean="0"/>
              <a:t> Road			8:00 a.m.-8:00 p.m.</a:t>
            </a:r>
          </a:p>
          <a:p>
            <a:pPr lvl="1"/>
            <a:r>
              <a:rPr lang="en-US" sz="1600" dirty="0" smtClean="0"/>
              <a:t>PO Box 1228			Friday, 8:00 a.m.-4:30 p.m.</a:t>
            </a:r>
          </a:p>
          <a:p>
            <a:pPr lvl="1"/>
            <a:r>
              <a:rPr lang="en-US" sz="1600" dirty="0" smtClean="0"/>
              <a:t>Beaufort, SC 29901			Sunday, 1:30 p.m.-5:30 p.m.</a:t>
            </a:r>
          </a:p>
          <a:p>
            <a:pPr lvl="1"/>
            <a:r>
              <a:rPr lang="en-US" sz="1600" dirty="0" smtClean="0"/>
              <a:t>Email: </a:t>
            </a:r>
            <a:r>
              <a:rPr lang="en-US" sz="1600" dirty="0" smtClean="0">
                <a:hlinkClick r:id="rId3"/>
              </a:rPr>
              <a:t>chalsey@tcl.edu</a:t>
            </a:r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New River campus:</a:t>
            </a:r>
          </a:p>
          <a:p>
            <a:pPr lvl="2"/>
            <a:r>
              <a:rPr lang="en-US" sz="1600" dirty="0" smtClean="0"/>
              <a:t>Telephone: 843-470-6003	</a:t>
            </a:r>
            <a:endParaRPr lang="en-US" sz="1300" dirty="0" smtClean="0"/>
          </a:p>
          <a:p>
            <a:pPr lvl="2"/>
            <a:r>
              <a:rPr lang="en-US" sz="1600" dirty="0" smtClean="0"/>
              <a:t>100 Community College Drive</a:t>
            </a:r>
          </a:p>
          <a:p>
            <a:pPr lvl="2"/>
            <a:r>
              <a:rPr lang="en-US" sz="1600" dirty="0" smtClean="0"/>
              <a:t>Bluffton, SC 29909</a:t>
            </a:r>
            <a:r>
              <a:rPr lang="en-US" sz="1600" smtClean="0"/>
              <a:t>		 Hours (schedule may vary, call ahead)</a:t>
            </a:r>
            <a:endParaRPr lang="en-US" sz="1600" dirty="0" smtClean="0"/>
          </a:p>
          <a:p>
            <a:pPr lvl="2"/>
            <a:r>
              <a:rPr lang="en-US" sz="1600" dirty="0" smtClean="0"/>
              <a:t>Email: </a:t>
            </a:r>
            <a:r>
              <a:rPr lang="en-US" sz="1600" dirty="0" smtClean="0">
                <a:hlinkClick r:id="rId4"/>
              </a:rPr>
              <a:t>NRLibn@tcl.edu</a:t>
            </a:r>
            <a:r>
              <a:rPr lang="en-US" sz="1600" dirty="0" smtClean="0"/>
              <a:t>	Mon-Tues 9:00 a.m.-3:30 p.m. 					Wed-Thurs 11:30 a.m.-6:00 p.m.</a:t>
            </a:r>
          </a:p>
          <a:p>
            <a:pPr lvl="3"/>
            <a:endParaRPr lang="en-US" sz="100" dirty="0" smtClean="0"/>
          </a:p>
        </p:txBody>
      </p:sp>
      <p:pic>
        <p:nvPicPr>
          <p:cNvPr id="5" name="~PP3812.WAV">
            <a:hlinkClick r:id="" action="ppaction://media"/>
          </p:cNvPr>
          <p:cNvPicPr>
            <a:picLocks noRot="1" noChangeAspect="1"/>
          </p:cNvPicPr>
          <p:nvPr>
            <a:wavAudioFile r:embed="rId1" name="~PP381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Cindy L. Halsey, Interim Head Librarian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chalsey@tcl.edu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843-470-8396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r>
              <a:rPr lang="en-US" dirty="0" smtClean="0"/>
              <a:t>for your </a:t>
            </a:r>
            <a:r>
              <a:rPr lang="en-US" dirty="0" smtClean="0"/>
              <a:t>time and interest in the LRC. Please feel free to contact me at anytime and I’ll help you find the information you seek.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ind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1400000" cy="1986667"/>
          </a:xfrm>
          <a:prstGeom prst="rect">
            <a:avLst/>
          </a:prstGeom>
        </p:spPr>
      </p:pic>
      <p:pic>
        <p:nvPicPr>
          <p:cNvPr id="6" name="~PP1301.WAV">
            <a:hlinkClick r:id="" action="ppaction://media"/>
          </p:cNvPr>
          <p:cNvPicPr>
            <a:picLocks noRot="1" noChangeAspect="1"/>
          </p:cNvPicPr>
          <p:nvPr>
            <a:wavAudioFile r:embed="rId1" name="~PP1301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LRC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17448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www.tcl.edu</a:t>
            </a:r>
            <a:r>
              <a:rPr lang="en-US" dirty="0" smtClean="0"/>
              <a:t> and click on the library link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9000" y="1828800"/>
            <a:ext cx="190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Find periodicals or books using the Online Catalog or Electronic Books link.</a:t>
            </a:r>
          </a:p>
          <a:p>
            <a:r>
              <a:rPr lang="en-US" sz="1400" dirty="0" smtClean="0"/>
              <a:t>Search the databases for previously published articles printed in newspapers, magazines and scholarly publications.</a:t>
            </a:r>
            <a:endParaRPr lang="en-US" sz="1400" dirty="0"/>
          </a:p>
        </p:txBody>
      </p:sp>
      <p:pic>
        <p:nvPicPr>
          <p:cNvPr id="7" name="~PP204.WAV">
            <a:hlinkClick r:id="" action="ppaction://media"/>
          </p:cNvPr>
          <p:cNvPicPr>
            <a:picLocks noRot="1" noChangeAspect="1"/>
          </p:cNvPicPr>
          <p:nvPr>
            <a:wavAudioFile r:embed="rId1" name="~PP20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the online catalog by keyword, title, author or subject.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2230.WAV">
            <a:hlinkClick r:id="" action="ppaction://media"/>
          </p:cNvPr>
          <p:cNvPicPr>
            <a:picLocks noRot="1" noChangeAspect="1"/>
          </p:cNvPicPr>
          <p:nvPr>
            <a:wavAudioFile r:embed="rId1" name="~PP223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Click on the reserve desk link to look for titles reserved for your class by your instructor.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279.WAV">
            <a:hlinkClick r:id="" action="ppaction://media"/>
          </p:cNvPr>
          <p:cNvPicPr>
            <a:picLocks noRot="1" noChangeAspect="1"/>
          </p:cNvPicPr>
          <p:nvPr>
            <a:wavAudioFile r:embed="rId1" name="~PP127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searching the catalog, if you don’t find the book you want, click the icon that says, “PASCAL Delivers”.</a:t>
            </a:r>
            <a:endParaRPr lang="en-US" dirty="0"/>
          </a:p>
        </p:txBody>
      </p:sp>
      <p:pic>
        <p:nvPicPr>
          <p:cNvPr id="3074" name="Picture 2" descr="C:\Documents and Settings\chalsey\Desktop\pascal_catalog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5394" y="1357312"/>
            <a:ext cx="1619250" cy="2533650"/>
          </a:xfrm>
          <a:prstGeom prst="rect">
            <a:avLst/>
          </a:prstGeom>
          <a:noFill/>
        </p:spPr>
      </p:pic>
      <p:pic>
        <p:nvPicPr>
          <p:cNvPr id="6" name="~PP859.WAV">
            <a:hlinkClick r:id="" action="ppaction://media"/>
          </p:cNvPr>
          <p:cNvPicPr>
            <a:picLocks noRot="1" noChangeAspect="1"/>
          </p:cNvPicPr>
          <p:nvPr>
            <a:wavAudioFile r:embed="rId1" name="~PP85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 Delivers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books from other South Carolina academic library’s through PASCAL Delivers.</a:t>
            </a:r>
          </a:p>
          <a:p>
            <a:r>
              <a:rPr lang="en-US" dirty="0" smtClean="0"/>
              <a:t>Books arrive within 7 days and checkout for 6 weeks.</a:t>
            </a:r>
            <a:endParaRPr lang="en-US" dirty="0"/>
          </a:p>
        </p:txBody>
      </p:sp>
      <p:pic>
        <p:nvPicPr>
          <p:cNvPr id="5" name="~PP3194.WAV">
            <a:hlinkClick r:id="" action="ppaction://media"/>
          </p:cNvPr>
          <p:cNvPicPr>
            <a:picLocks noRot="1" noChangeAspect="1"/>
          </p:cNvPicPr>
          <p:nvPr>
            <a:wavAudioFile r:embed="rId1" name="~PP319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keyword, title or author and submit.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2998.WAV">
            <a:hlinkClick r:id="" action="ppaction://media"/>
          </p:cNvPr>
          <p:cNvPicPr>
            <a:picLocks noRot="1" noChangeAspect="1"/>
          </p:cNvPicPr>
          <p:nvPr>
            <a:wavAudioFile r:embed="rId1" name="~PP299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title by clicking Place Request link.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406.WAV">
            <a:hlinkClick r:id="" action="ppaction://media"/>
          </p:cNvPr>
          <p:cNvPicPr>
            <a:picLocks noRot="1" noChangeAspect="1"/>
          </p:cNvPicPr>
          <p:nvPr>
            <a:wavAudioFile r:embed="rId1" name="~PP140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398</TotalTime>
  <Words>506</Words>
  <Application>Microsoft Office PowerPoint</Application>
  <PresentationFormat>On-screen Show (4:3)</PresentationFormat>
  <Paragraphs>60</Paragraphs>
  <Slides>22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Welcome</vt:lpstr>
      <vt:lpstr>LRC website www.tcl.edu/LRC/lrcmain.html </vt:lpstr>
      <vt:lpstr>LRC homepage</vt:lpstr>
      <vt:lpstr>Search the online catalog by keyword, title, author or subject.</vt:lpstr>
      <vt:lpstr>Click on the reserve desk link to look for titles reserved for your class by your instructor.</vt:lpstr>
      <vt:lpstr>After searching the catalog, if you don’t find the book you want, click the icon that says, “PASCAL Delivers”.</vt:lpstr>
      <vt:lpstr>PASCAL Delivers</vt:lpstr>
      <vt:lpstr>Enter keyword, title or author and submit.</vt:lpstr>
      <vt:lpstr>Select title by clicking Place Request link.</vt:lpstr>
      <vt:lpstr>Use drop down and select Tech College of the Lowcountry.</vt:lpstr>
      <vt:lpstr>Type in your name and enter the 14 digit barcode (no spaces) located on the back of your TCL ID.</vt:lpstr>
      <vt:lpstr>Pascal books check out for 6 weeks but do not renew.</vt:lpstr>
      <vt:lpstr>Electronic Books</vt:lpstr>
      <vt:lpstr>Electronic Books are full-text and keyword searchable.</vt:lpstr>
      <vt:lpstr>Find a book, click view this book, and the best feature…e-books are keyword searchable!</vt:lpstr>
      <vt:lpstr>Find specific information using the keyword search feature. All pages that contain your keyword are just a click away.</vt:lpstr>
      <vt:lpstr>Learning Resources Center subscription databases.</vt:lpstr>
      <vt:lpstr>Select databases according to information needed. For example, if looking for biographical information, search Biography Resource Center.</vt:lpstr>
      <vt:lpstr>Expanded Academic ASAP advanced search feature, check mark full-text and peer-reviewed limiter boxes.</vt:lpstr>
      <vt:lpstr>Results are in date order with most recent articles listed first. Article 16 is from a “Nursing” journal.</vt:lpstr>
      <vt:lpstr>LRC contact information</vt:lpstr>
      <vt:lpstr>Cindy L. Halsey, Interim Head Librarian chalsey@tcl.edu  843-470-8396 </vt:lpstr>
    </vt:vector>
  </TitlesOfParts>
  <Company>TCL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Administrator</dc:creator>
  <cp:lastModifiedBy>Administrator</cp:lastModifiedBy>
  <cp:revision>39</cp:revision>
  <dcterms:created xsi:type="dcterms:W3CDTF">2009-01-09T15:18:46Z</dcterms:created>
  <dcterms:modified xsi:type="dcterms:W3CDTF">2009-01-13T16:00:50Z</dcterms:modified>
</cp:coreProperties>
</file>